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8998-B338-4F76-B519-0155B312540F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2BFCB-DA93-47D4-AC87-4131936BC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E5A0B-881F-4129-B773-A9D3495C1273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34AC7-4B97-4343-AE59-15F1F8865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C85C-BB02-410F-81A8-78F645433977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B041C-CE0B-44A2-B6D0-03A681BC4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D9CD-DC0B-458D-93EA-0615D4AFAFCC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F92D4-4BC1-404E-A79E-E5BC2D761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BF34E-8E33-4ACD-94A6-3D1A3003EF97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76E95-7AFD-4036-8CE9-F588542CD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7F3E9-2E46-4031-8440-EBA925823EB1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9F122-372C-410F-A27C-170064072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A09A-B786-4441-B57A-B44546CB8A40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5964E-45CC-4FC6-8668-2C266F36D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77197-C806-47B6-BE6B-A287E4C85FDB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5BB9-15D8-4819-AEB8-289B5B3308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52CB-D5BD-4407-8163-935B32F47238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11E10-0E8D-4128-8755-5773674F5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AC388-8193-4FC1-9CCC-3280B8D1B01B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1D363-8A09-4278-8F96-85106435B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8C41C-DC18-4D44-81CF-627EFE385BA1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1F371-9C21-4C0B-86A8-D807B2D6E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7BF91D-15E0-4680-814A-E4CA2FF5A376}" type="datetimeFigureOut">
              <a:rPr lang="ru-RU"/>
              <a:pPr>
                <a:defRPr/>
              </a:pPr>
              <a:t>22.09.2015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0A1A7-D281-4295-952F-531B2E6BC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291308">
            <a:off x="1498600" y="3662363"/>
            <a:ext cx="719455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71472" y="785794"/>
            <a:ext cx="8032327" cy="34470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Алгебра және анализ бастамалары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1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i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Сабақтың тақырыбы: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b="1" i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“Ньютон  биномы”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400" b="1" i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10-сынып</a:t>
            </a:r>
            <a:endParaRPr lang="ru-RU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5500702"/>
            <a:ext cx="726166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>
                <a:ln w="1905"/>
                <a:solidFill>
                  <a:srgbClr val="00CC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Пән мұғалімі  </a:t>
            </a:r>
            <a:r>
              <a:rPr lang="kk-KZ" sz="4000" b="1" dirty="0" err="1">
                <a:ln w="1905"/>
                <a:solidFill>
                  <a:srgbClr val="00CC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Бралиева</a:t>
            </a:r>
            <a:r>
              <a:rPr lang="kk-KZ" sz="4000" b="1" dirty="0">
                <a:ln w="1905"/>
                <a:solidFill>
                  <a:srgbClr val="00CC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С. А.</a:t>
            </a:r>
            <a:endParaRPr lang="ru-RU" sz="4000" b="1" dirty="0">
              <a:ln w="1905"/>
              <a:solidFill>
                <a:srgbClr val="00CC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331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3317" name="Rectangle 17"/>
          <p:cNvSpPr>
            <a:spLocks noChangeArrowheads="1"/>
          </p:cNvSpPr>
          <p:nvPr/>
        </p:nvSpPr>
        <p:spPr bwMode="auto">
          <a:xfrm>
            <a:off x="3500438" y="2928938"/>
            <a:ext cx="1714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lang="en-US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3200" b="1" i="1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=?</a:t>
            </a:r>
            <a:endParaRPr lang="ru-RU" sz="32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18" name="Rectangle 18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/>
              <a:t> </a:t>
            </a:r>
            <a:endParaRPr lang="ru-RU"/>
          </a:p>
        </p:txBody>
      </p:sp>
      <p:pic>
        <p:nvPicPr>
          <p:cNvPr id="13319" name="Picture 4" descr="MC90029065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1000125"/>
            <a:ext cx="92043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r>
              <a:rPr lang="kk-KZ" sz="24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Ньютон биномы.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1.Білім берушілік: 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Оқушыларды (х+а)</a:t>
            </a:r>
            <a:r>
              <a:rPr lang="kk-KZ" sz="2400" i="1" baseline="3000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400" i="1" baseline="30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п кезкелген натурал сан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болған жағдайда, екімүшені п дәрежеге шығару формуласымен,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биномдық коэффициент ұғымымен таныстырып, оның Ньютон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биномының қосылғыштарға жіктелген формуласы екенін дәлелдеп,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оның қасиеттерін білуге үйрету,  бином формуласын пайдаланып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есеп шығару дағдыларын қалыптастыру.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2.Дамытушылық: 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Оқушылардың ықтималдық теориясы, комбина-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ториканың бөлімдері – орналастырулар, алмастырулар, терулер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туралы алған білімдерін кеңейтіп, оларды есептер шешуде қолдана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білу дағдыларын дамыту.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3.Тәрбиелік: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 Оқушылардың ойлау қабілетін жетілдіру, жауапкер-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шілікке, еңбек етуге, ізденіске, бір-біріне көмек беруге  тәрбиелеу.</a:t>
            </a:r>
            <a:endParaRPr lang="kk-KZ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4" descr="MC90029065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MC90029065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0" y="357188"/>
            <a:ext cx="9144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түрі:</a:t>
            </a:r>
            <a:r>
              <a:rPr lang="kk-KZ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жаңа  сабақ.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 көрнекілігі:  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интерактивті тақта,</a:t>
            </a:r>
            <a:r>
              <a:rPr lang="kk-KZ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таблица, </a:t>
            </a:r>
          </a:p>
          <a:p>
            <a:pPr eaLnBrk="0" hangingPunct="0"/>
            <a:r>
              <a:rPr lang="kk-KZ" sz="2400" i="1">
                <a:latin typeface="Times New Roman" pitchFamily="18" charset="0"/>
                <a:cs typeface="Times New Roman" pitchFamily="18" charset="0"/>
              </a:rPr>
              <a:t>                                             үлестірме карточкалар.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әдісі: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  СТО стратегиясы, сұрақ-жауап.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 b="1">
                <a:latin typeface="Times New Roman" pitchFamily="18" charset="0"/>
                <a:cs typeface="Times New Roman" pitchFamily="18" charset="0"/>
              </a:rPr>
              <a:t>Сабақтың барысы: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>
                <a:latin typeface="Times New Roman" pitchFamily="18" charset="0"/>
                <a:cs typeface="Times New Roman" pitchFamily="18" charset="0"/>
              </a:rPr>
              <a:t>І.   Ұйымдастыру кезеңі: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 а)  Оқушыларды  түгендеу.       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400">
                <a:latin typeface="Times New Roman" pitchFamily="18" charset="0"/>
                <a:cs typeface="Times New Roman" pitchFamily="18" charset="0"/>
              </a:rPr>
              <a:t> ә)  Сабақтың мақсатын нұсқау.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0" y="3357563"/>
            <a:ext cx="82867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>
                <a:latin typeface="Times New Roman" pitchFamily="18" charset="0"/>
                <a:cs typeface="Times New Roman" pitchFamily="18" charset="0"/>
              </a:rPr>
              <a:t>ІІ.  Қызығушылықты ояту/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Өткен тақырыпты қайталау</a:t>
            </a:r>
            <a:r>
              <a:rPr lang="kk-KZ" sz="2400" b="1">
                <a:latin typeface="Times New Roman" pitchFamily="18" charset="0"/>
                <a:cs typeface="Times New Roman" pitchFamily="18" charset="0"/>
              </a:rPr>
              <a:t>/: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kk-KZ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428625" y="3786188"/>
            <a:ext cx="87153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kk-KZ" sz="2400" i="1">
                <a:latin typeface="Times New Roman" pitchFamily="18" charset="0"/>
                <a:cs typeface="Times New Roman" pitchFamily="18" charset="0"/>
              </a:rPr>
              <a:t>Орналастыру топтарының бір-бірінен айырмашылығы қандай?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kk-KZ" sz="2400" i="1">
                <a:latin typeface="Times New Roman" pitchFamily="18" charset="0"/>
                <a:cs typeface="Times New Roman" pitchFamily="18" charset="0"/>
              </a:rPr>
              <a:t>п элементтен т-нен құралған орналастыру тобының саны қанша?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kk-KZ" sz="2400" i="1">
                <a:latin typeface="Times New Roman" pitchFamily="18" charset="0"/>
                <a:cs typeface="Times New Roman" pitchFamily="18" charset="0"/>
              </a:rPr>
              <a:t>5, 6, 7 сандары арқылы үш орынды қанша сан  жазуға болады?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kk-KZ" sz="2400" i="1">
                <a:latin typeface="Times New Roman" pitchFamily="18" charset="0"/>
                <a:cs typeface="Times New Roman" pitchFamily="18" charset="0"/>
              </a:rPr>
              <a:t>Алмастыру және орналастыру топтарының айырмашылығы бар ма?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2400" i="1">
                <a:latin typeface="Times New Roman" pitchFamily="18" charset="0"/>
                <a:cs typeface="Times New Roman" pitchFamily="18" charset="0"/>
              </a:rPr>
              <a:t>Жауабын түсіндіріңдер.</a:t>
            </a:r>
            <a:endParaRPr lang="kk-KZ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857250"/>
            <a:ext cx="8572500" cy="5715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16386" name="Picture 4" descr="MC90029065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785813"/>
            <a:ext cx="835818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8" descr="MC90033268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785813"/>
            <a:ext cx="12858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714375"/>
            <a:ext cx="82867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7" descr="MC90023396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5143500"/>
            <a:ext cx="1571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MC900290652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857250"/>
            <a:ext cx="82867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4" descr="MC900290652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5925" y="0"/>
            <a:ext cx="23780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</TotalTime>
  <Words>150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Constantia</vt:lpstr>
      <vt:lpstr>Arial</vt:lpstr>
      <vt:lpstr>Calibri</vt:lpstr>
      <vt:lpstr>Wingdings 2</vt:lpstr>
      <vt:lpstr>Times New Roman</vt:lpstr>
      <vt:lpstr>Поток</vt:lpstr>
      <vt:lpstr>Поток</vt:lpstr>
      <vt:lpstr>Поток</vt:lpstr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Сабила </dc:creator>
  <cp:lastModifiedBy>Женисгуль</cp:lastModifiedBy>
  <cp:revision>7</cp:revision>
  <dcterms:created xsi:type="dcterms:W3CDTF">2006-01-01T03:11:12Z</dcterms:created>
  <dcterms:modified xsi:type="dcterms:W3CDTF">2015-09-22T14:21:44Z</dcterms:modified>
</cp:coreProperties>
</file>